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AF54F-F529-4106-B2E2-F60D630AF696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E1238-49E8-425D-8882-F5C893908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ED670-CC64-4FB1-8319-1E75E8D168A1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7A1AE-DD74-4B1A-9CE0-C97DD1A85E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D5953-C1B0-4ABF-9DAC-CAAEFEB8D1D8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9EA4F-1B14-476C-975F-1624EA03A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98D2F-F4F5-4829-8D78-1D1092D471D1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C7F95-5AF6-42BF-BABA-5BF1C81EE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863E7-BFCB-4943-B893-61EE220D5AAB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4018E-286A-4E05-8D45-A933234817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AD364-BB3D-460B-A0D3-89ED1B8B51F8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7A201-5469-4444-888D-2BFB42D9D9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905FC-1688-4E04-BCDE-B0F4E7429A2B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AE668-1C04-440D-BE34-8417E4597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86C06-A349-4721-8A3E-4BC67C8724A0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B7E5F-7282-4D90-B0E4-7F4E89FB7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31283-ECD2-4F97-9BBB-7EDC5D2497CA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78F6B-5D61-45B8-89C4-8AB333448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AFFBC-F028-4E39-B493-4950A0124CC7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BA2E3-D847-42B5-9889-3805C5AF3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C16E5-5DB7-447C-875A-7B4051465590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6B733-C960-4E4D-8F54-F6B1B8097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E78BAC-B94F-41A9-9B3B-6253FEE7AB60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993F76-9F04-40E2-9BD4-F0E416AF67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Леонид Иванов</dc:creator>
  <cp:lastModifiedBy>Панфилова А.В.</cp:lastModifiedBy>
  <cp:revision>6</cp:revision>
  <dcterms:created xsi:type="dcterms:W3CDTF">2014-05-05T13:37:25Z</dcterms:created>
  <dcterms:modified xsi:type="dcterms:W3CDTF">2014-05-16T10:19:35Z</dcterms:modified>
</cp:coreProperties>
</file>